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3F63-CB40-4792-8482-ED1B5F6F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D4261-7429-489E-B576-B50A2110F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F47B-84B0-4C92-8B35-EAC56E5B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5BD29-6A06-4F59-A427-F2F23E09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2C37-C21E-4F4B-BCA7-551AE4B8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8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3468D-FE7E-44E0-8246-0FBFAD17A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B02F1-C5DD-47A9-AC15-FCB1FDE7C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D43A9-1323-4FEF-A712-3A39863E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28BB8-01E6-456E-9807-A4DDB435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88B04-D9E5-412D-8321-7BB78D22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F00EB9-ECC3-45C3-A843-A256692C9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6923E-03DE-4A17-84A3-6D57ACCCD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5661-7247-4B39-88EA-0E639898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AF2BD-0F8E-45AB-AFC3-ED0BB39C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06AA5-3DDB-4E8D-A669-09795D65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AF6EB-87E7-4D6C-B92B-E066512CB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73057-9B6F-4CD8-A867-98735BAD6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6348A-3100-41BD-8E4E-D11D7C52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80C75-9772-40BF-AD59-DAA7466C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1722A-E501-4CB5-8CE5-A74A0211D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7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25960-CBC2-4C42-A923-FC477CD26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F61B1-2E8F-4010-B13F-118DEF826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61E2F-DEAC-45E9-A37E-8FBCD0FD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0B266-2809-40DF-B855-471C5D6D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252BA-E549-4AA5-9CCC-B87A17E5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7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64F7-8765-4EAF-962F-147E8A45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F8342-8B02-455E-A5D2-4C05C9648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61784-7CDA-44C8-B200-EE40D6288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02ED7-E2AD-4267-9BE0-A08D3F99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75305-A4FB-4049-AD2E-4355289C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E1AB9-9739-4520-B60E-F8E0BE5A5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5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D6288-927D-441A-A53E-1B6734BE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CB394-208B-41F9-8BD7-1742104F1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2F2CB-4B26-47F7-80AD-5FEEB337F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AC2D9F-3018-4F19-9013-3166674A8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3716A0-E41B-473D-879E-C84D62C9C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C3F0F6-DC86-4984-B659-D677F0F5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3A0B8F-7F07-4EC4-A5D8-333325D5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DED912-2DE8-4CAF-8518-E6026C27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9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BC3AA-A63F-4165-89D9-70E4065EB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C96EC6-D9CF-4092-B5A0-591D764F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99D72-9875-4CF1-9546-D36014C8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2182A-3CD4-48D0-A237-D1412065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7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0A8A7D-D8EA-485A-BFDD-01D035CC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35CB5-9EB7-47D2-97DF-1EBEF4C5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89B74-3A65-456F-808A-824E686E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2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32D7A-F806-4521-8A85-90087433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9D942-EC41-46D6-B5F8-8D04EBEDF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021EA-A4E7-4F7A-9ABC-8C18BE89B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746CB-87FA-481C-9697-346C8178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681A2-3925-46F1-85B8-EDD2EAD0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287F1-5494-49A9-8E89-7F1A1ED2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3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70E0-9DF5-4BE2-92BD-9A2FD9A9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750925-B772-43B9-866C-1239C672A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B101C-399E-49B1-942B-77DD5C916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CE238-046C-472A-B425-C57299AC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DACEE-20B4-4C80-8EE8-12512504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FCFC4-9C31-43F8-9D9E-F1264FE68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6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2252CC-F500-4BF7-92DF-DE3B29D2F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6DFBC-EC95-4B66-A3E8-E3AD83F82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40BD9-04DF-4A41-A911-7AE1DB82CF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B076-9C97-49BD-B3C2-002ADC3FEBE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8052E-0359-48BD-B0C4-093A7E102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076D3-31F4-468F-9C2F-14E092AA1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AFB8-4319-49EA-8949-165746CD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7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6D40-304C-4107-91A0-93EB0DB007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Vacation Approvals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21FCB-6027-44ED-857B-2A7FC58CE3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PowerPoint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208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8B818278-30FC-4AEC-AA9F-626932CDA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480" y="2572590"/>
            <a:ext cx="4958928" cy="40639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E3ACD2-DE19-4E90-8B39-DB5892774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23" y="78919"/>
            <a:ext cx="4922541" cy="193993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290BE31-D48F-4501-A348-DDD99EA198D0}"/>
              </a:ext>
            </a:extLst>
          </p:cNvPr>
          <p:cNvSpPr/>
          <p:nvPr/>
        </p:nvSpPr>
        <p:spPr>
          <a:xfrm>
            <a:off x="3857535" y="218519"/>
            <a:ext cx="1496290" cy="11176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2E48C-48B9-46B6-B477-BBAB04E5797A}"/>
              </a:ext>
            </a:extLst>
          </p:cNvPr>
          <p:cNvSpPr txBox="1"/>
          <p:nvPr/>
        </p:nvSpPr>
        <p:spPr>
          <a:xfrm>
            <a:off x="5603984" y="632657"/>
            <a:ext cx="6081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Bell Notification </a:t>
            </a:r>
          </a:p>
          <a:p>
            <a:pPr marL="342900" indent="-342900">
              <a:buAutoNum type="arabicParenR"/>
            </a:pPr>
            <a:r>
              <a:rPr lang="en-US" dirty="0"/>
              <a:t>Click on Show All</a:t>
            </a:r>
          </a:p>
          <a:p>
            <a:pPr marL="342900" indent="-342900">
              <a:buAutoNum type="arabicParenR"/>
            </a:pPr>
            <a:r>
              <a:rPr lang="en-US" dirty="0"/>
              <a:t>Click on Worklist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E2E83B-301F-4C13-B329-A0639FC06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4601" y="221492"/>
            <a:ext cx="2377762" cy="1643633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2100B3ED-E186-45E9-B6A5-1CC6CB2D7686}"/>
              </a:ext>
            </a:extLst>
          </p:cNvPr>
          <p:cNvSpPr/>
          <p:nvPr/>
        </p:nvSpPr>
        <p:spPr>
          <a:xfrm>
            <a:off x="9856073" y="747525"/>
            <a:ext cx="1496290" cy="11176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606C06D-C147-4CD9-ADAF-1AC40859FB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696" y="3677362"/>
            <a:ext cx="3223671" cy="2386064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8FB8D4FD-DC9B-4834-B7A0-B5752472F1AA}"/>
              </a:ext>
            </a:extLst>
          </p:cNvPr>
          <p:cNvSpPr/>
          <p:nvPr/>
        </p:nvSpPr>
        <p:spPr>
          <a:xfrm>
            <a:off x="2054918" y="3814264"/>
            <a:ext cx="1496290" cy="445796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5E6087F-8F1E-40AC-A646-CF7C36D88D79}"/>
              </a:ext>
            </a:extLst>
          </p:cNvPr>
          <p:cNvSpPr/>
          <p:nvPr/>
        </p:nvSpPr>
        <p:spPr>
          <a:xfrm>
            <a:off x="2201848" y="5037411"/>
            <a:ext cx="1496290" cy="390979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444BEB-8A9D-40A3-82E3-4E93F420CD1C}"/>
              </a:ext>
            </a:extLst>
          </p:cNvPr>
          <p:cNvSpPr txBox="1"/>
          <p:nvPr/>
        </p:nvSpPr>
        <p:spPr>
          <a:xfrm>
            <a:off x="4215131" y="3380305"/>
            <a:ext cx="27777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4) Click on drop box next to your name</a:t>
            </a:r>
          </a:p>
          <a:p>
            <a:r>
              <a:rPr lang="en-US" dirty="0"/>
              <a:t>5) Preferences</a:t>
            </a:r>
          </a:p>
          <a:p>
            <a:r>
              <a:rPr lang="en-US" dirty="0"/>
              <a:t>6) Enable Vacation Period </a:t>
            </a:r>
          </a:p>
          <a:p>
            <a:r>
              <a:rPr lang="en-US" dirty="0"/>
              <a:t>7) Delegate to </a:t>
            </a:r>
          </a:p>
          <a:p>
            <a:r>
              <a:rPr lang="en-US" dirty="0"/>
              <a:t>8) Save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01F453E-A508-46A6-B3D0-B2B7760976DC}"/>
              </a:ext>
            </a:extLst>
          </p:cNvPr>
          <p:cNvSpPr/>
          <p:nvPr/>
        </p:nvSpPr>
        <p:spPr>
          <a:xfrm>
            <a:off x="7989892" y="4082254"/>
            <a:ext cx="2233454" cy="13716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AA53E37-9882-4AB5-9A86-8169248D110E}"/>
              </a:ext>
            </a:extLst>
          </p:cNvPr>
          <p:cNvSpPr/>
          <p:nvPr/>
        </p:nvSpPr>
        <p:spPr>
          <a:xfrm>
            <a:off x="7930028" y="5849691"/>
            <a:ext cx="2233454" cy="390979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BC3A40-3990-45A6-8D6D-96FE2E3298E5}"/>
              </a:ext>
            </a:extLst>
          </p:cNvPr>
          <p:cNvSpPr/>
          <p:nvPr/>
        </p:nvSpPr>
        <p:spPr>
          <a:xfrm>
            <a:off x="10940102" y="3281464"/>
            <a:ext cx="824521" cy="295072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7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Vacation Approvals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 Approvals </dc:title>
  <dc:creator>Marsha Thomas</dc:creator>
  <cp:lastModifiedBy>Marsha Thomas</cp:lastModifiedBy>
  <cp:revision>1</cp:revision>
  <dcterms:created xsi:type="dcterms:W3CDTF">2023-07-17T14:43:30Z</dcterms:created>
  <dcterms:modified xsi:type="dcterms:W3CDTF">2023-07-17T14:57:03Z</dcterms:modified>
</cp:coreProperties>
</file>